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She Walks in Beauty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Lord Byron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GB" b="1" dirty="0" smtClean="0"/>
              <a:t>lyric poem	</a:t>
            </a:r>
            <a:r>
              <a:rPr lang="en-GB" b="1" smtClean="0"/>
              <a:t>	</a:t>
            </a:r>
            <a:r>
              <a:rPr lang="en-GB"/>
              <a:t>poem with a musical rhythm</a:t>
            </a:r>
            <a:r>
              <a:rPr lang="en-GB"/>
              <a:t>, </a:t>
            </a:r>
            <a:r>
              <a:rPr lang="en-GB" smtClean="0"/>
              <a:t>			focusing </a:t>
            </a:r>
            <a:r>
              <a:rPr lang="en-GB"/>
              <a:t>on thoughts </a:t>
            </a:r>
            <a:r>
              <a:rPr lang="en-GB"/>
              <a:t>and </a:t>
            </a:r>
            <a:r>
              <a:rPr lang="en-GB" smtClean="0"/>
              <a:t>				emotions </a:t>
            </a:r>
            <a:r>
              <a:rPr lang="en-GB"/>
              <a:t>rather </a:t>
            </a:r>
            <a:r>
              <a:rPr lang="en-GB"/>
              <a:t>than </a:t>
            </a:r>
            <a:r>
              <a:rPr lang="en-GB" smtClean="0"/>
              <a:t>story-				telling </a:t>
            </a:r>
            <a:r>
              <a:rPr lang="en-GB"/>
              <a:t>or description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iambic 		</a:t>
            </a:r>
            <a:r>
              <a:rPr lang="en-GB" dirty="0" smtClean="0"/>
              <a:t>a verse form with four </a:t>
            </a:r>
            <a:r>
              <a:rPr lang="en-GB" dirty="0"/>
              <a:t>‘feet’ </a:t>
            </a:r>
            <a:r>
              <a:rPr lang="en-GB" dirty="0" smtClean="0"/>
              <a:t>(or </a:t>
            </a:r>
            <a:r>
              <a:rPr lang="en-GB" b="1" dirty="0"/>
              <a:t>tetrameter </a:t>
            </a:r>
            <a:r>
              <a:rPr lang="en-GB" b="1" dirty="0" smtClean="0"/>
              <a:t>	</a:t>
            </a:r>
            <a:r>
              <a:rPr lang="en-GB" dirty="0" smtClean="0"/>
              <a:t>pairs of syllables) in a line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sestet</a:t>
            </a:r>
            <a:r>
              <a:rPr lang="en-GB" b="1" dirty="0"/>
              <a:t>		</a:t>
            </a:r>
            <a:r>
              <a:rPr lang="en-GB" dirty="0"/>
              <a:t>a stanza of six lines</a:t>
            </a:r>
            <a:endParaRPr lang="en-GB" b="1" dirty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9847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climes		</a:t>
            </a:r>
            <a:r>
              <a:rPr lang="en-GB" dirty="0" smtClean="0"/>
              <a:t>climates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aspect		</a:t>
            </a:r>
            <a:r>
              <a:rPr lang="en-GB" dirty="0" smtClean="0"/>
              <a:t>appearance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tress			</a:t>
            </a:r>
            <a:r>
              <a:rPr lang="en-GB" dirty="0" smtClean="0"/>
              <a:t>lock of hair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eloquent		</a:t>
            </a:r>
            <a:r>
              <a:rPr lang="en-GB" dirty="0" smtClean="0"/>
              <a:t>expressive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32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She Walks in Beauty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7</cp:revision>
  <dcterms:created xsi:type="dcterms:W3CDTF">2014-10-28T20:58:01Z</dcterms:created>
  <dcterms:modified xsi:type="dcterms:W3CDTF">2015-01-14T09:28:09Z</dcterms:modified>
</cp:coreProperties>
</file>